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98" r:id="rId22"/>
    <p:sldId id="299" r:id="rId23"/>
    <p:sldId id="300" r:id="rId24"/>
    <p:sldId id="301" r:id="rId25"/>
    <p:sldId id="304" r:id="rId26"/>
    <p:sldId id="303" r:id="rId27"/>
    <p:sldId id="302" r:id="rId28"/>
    <p:sldId id="305" r:id="rId29"/>
    <p:sldId id="306" r:id="rId30"/>
    <p:sldId id="307" r:id="rId31"/>
    <p:sldId id="308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09" r:id="rId42"/>
    <p:sldId id="310" r:id="rId43"/>
    <p:sldId id="320" r:id="rId44"/>
    <p:sldId id="321" r:id="rId45"/>
    <p:sldId id="277" r:id="rId46"/>
    <p:sldId id="278" r:id="rId47"/>
    <p:sldId id="279" r:id="rId48"/>
    <p:sldId id="281" r:id="rId49"/>
    <p:sldId id="282" r:id="rId50"/>
    <p:sldId id="283" r:id="rId51"/>
    <p:sldId id="285" r:id="rId52"/>
    <p:sldId id="286" r:id="rId53"/>
    <p:sldId id="297" r:id="rId54"/>
    <p:sldId id="287" r:id="rId55"/>
    <p:sldId id="288" r:id="rId56"/>
    <p:sldId id="289" r:id="rId57"/>
    <p:sldId id="292" r:id="rId58"/>
    <p:sldId id="293" r:id="rId59"/>
    <p:sldId id="295" r:id="rId60"/>
    <p:sldId id="294" r:id="rId61"/>
    <p:sldId id="296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FF"/>
    <a:srgbClr val="2B3F6B"/>
    <a:srgbClr val="E2CBB7"/>
    <a:srgbClr val="D7DA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0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4" Type="http://schemas.openxmlformats.org/officeDocument/2006/relationships/image" Target="../media/image7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E768-B90E-4B00-8801-06127534C0F9}" type="datetimeFigureOut">
              <a:rPr lang="ko-KR" altLang="en-US" smtClean="0"/>
              <a:t>2023-07-21 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90F9-2BE3-4A63-A040-31C0E6FCC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307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E768-B90E-4B00-8801-06127534C0F9}" type="datetimeFigureOut">
              <a:rPr lang="ko-KR" altLang="en-US" smtClean="0"/>
              <a:t>2023-07-21 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90F9-2BE3-4A63-A040-31C0E6FCC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840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E768-B90E-4B00-8801-06127534C0F9}" type="datetimeFigureOut">
              <a:rPr lang="ko-KR" altLang="en-US" smtClean="0"/>
              <a:t>2023-07-21 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90F9-2BE3-4A63-A040-31C0E6FCC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3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E768-B90E-4B00-8801-06127534C0F9}" type="datetimeFigureOut">
              <a:rPr lang="ko-KR" altLang="en-US" smtClean="0"/>
              <a:t>2023-07-21 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90F9-2BE3-4A63-A040-31C0E6FCC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99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E768-B90E-4B00-8801-06127534C0F9}" type="datetimeFigureOut">
              <a:rPr lang="ko-KR" altLang="en-US" smtClean="0"/>
              <a:t>2023-07-21 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90F9-2BE3-4A63-A040-31C0E6FCC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774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E768-B90E-4B00-8801-06127534C0F9}" type="datetimeFigureOut">
              <a:rPr lang="ko-KR" altLang="en-US" smtClean="0"/>
              <a:t>2023-07-21 Fri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90F9-2BE3-4A63-A040-31C0E6FCC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587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E768-B90E-4B00-8801-06127534C0F9}" type="datetimeFigureOut">
              <a:rPr lang="ko-KR" altLang="en-US" smtClean="0"/>
              <a:t>2023-07-21 Fri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90F9-2BE3-4A63-A040-31C0E6FCC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5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E768-B90E-4B00-8801-06127534C0F9}" type="datetimeFigureOut">
              <a:rPr lang="ko-KR" altLang="en-US" smtClean="0"/>
              <a:t>2023-07-21 Fri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90F9-2BE3-4A63-A040-31C0E6FCC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84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E768-B90E-4B00-8801-06127534C0F9}" type="datetimeFigureOut">
              <a:rPr lang="ko-KR" altLang="en-US" smtClean="0"/>
              <a:t>2023-07-21 Fri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90F9-2BE3-4A63-A040-31C0E6FCC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16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E768-B90E-4B00-8801-06127534C0F9}" type="datetimeFigureOut">
              <a:rPr lang="ko-KR" altLang="en-US" smtClean="0"/>
              <a:t>2023-07-21 Fri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90F9-2BE3-4A63-A040-31C0E6FCC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05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E768-B90E-4B00-8801-06127534C0F9}" type="datetimeFigureOut">
              <a:rPr lang="ko-KR" altLang="en-US" smtClean="0"/>
              <a:t>2023-07-21 Fri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B90F9-2BE3-4A63-A040-31C0E6FCC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967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E768-B90E-4B00-8801-06127534C0F9}" type="datetimeFigureOut">
              <a:rPr lang="ko-KR" altLang="en-US" smtClean="0"/>
              <a:t>2023-07-21 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B90F9-2BE3-4A63-A040-31C0E6FCC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28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3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23.jp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7.wmf"/><Relationship Id="rId4" Type="http://schemas.openxmlformats.org/officeDocument/2006/relationships/image" Target="../media/image79.JPG"/><Relationship Id="rId9" Type="http://schemas.openxmlformats.org/officeDocument/2006/relationships/oleObject" Target="../embeddings/oleObject4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image" Target="../media/image23.jpg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8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85.wmf"/><Relationship Id="rId4" Type="http://schemas.openxmlformats.org/officeDocument/2006/relationships/oleObject" Target="../embeddings/oleObject9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88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7" Type="http://schemas.openxmlformats.org/officeDocument/2006/relationships/image" Target="../media/image9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19702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1150" y="1113906"/>
            <a:ext cx="4422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[2023]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빅데이터</a:t>
            </a: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2538" y="1113906"/>
            <a:ext cx="4422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기반 지능형</a:t>
            </a: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67345" y="2294314"/>
            <a:ext cx="9653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서비스 개발 양성 과정 </a:t>
            </a:r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자바</a:t>
            </a:r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4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파이썬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기반</a:t>
            </a:r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6799" y="3877888"/>
            <a:ext cx="9653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</a:t>
            </a:r>
            <a:r>
              <a:rPr lang="ko-KR" altLang="en-US" sz="8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팀</a:t>
            </a:r>
            <a:endParaRPr lang="ko-KR" altLang="en-US" sz="8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4400" y="618928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이젠 컴퓨터 학원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69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개발 환경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54" y="3929496"/>
            <a:ext cx="2699174" cy="8240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904" y="3579230"/>
            <a:ext cx="694035" cy="9789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610" y="3579230"/>
            <a:ext cx="1003897" cy="10038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347" y="3349456"/>
            <a:ext cx="2914485" cy="14634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774" y="3547857"/>
            <a:ext cx="1035270" cy="10352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112" y="5261263"/>
            <a:ext cx="893618" cy="8936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813" y="5201179"/>
            <a:ext cx="1003897" cy="9537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294" y="5214813"/>
            <a:ext cx="1994589" cy="101150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19" y="5214813"/>
            <a:ext cx="1519765" cy="13107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24052" y="4195344"/>
            <a:ext cx="14021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 4.14.0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22754" y="4680340"/>
            <a:ext cx="14021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 1.8.0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22754" y="6178352"/>
            <a:ext cx="14021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 8.5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29883" y="6178352"/>
            <a:ext cx="14021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 3.7.0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32012" y="6217144"/>
            <a:ext cx="14021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 5.0.2.0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257" y="5483083"/>
            <a:ext cx="1083590" cy="67136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723" y="3004788"/>
            <a:ext cx="4562412" cy="199152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40237" y="4735956"/>
            <a:ext cx="14021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 8.0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95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4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3905" y="4941917"/>
            <a:ext cx="10654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메뉴 구조도 및 디렉토리 설계</a:t>
            </a:r>
            <a:endParaRPr lang="en-US" altLang="ko-KR" sz="6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197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59"/>
            <a:ext cx="12197492" cy="68554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805" y="558251"/>
            <a:ext cx="3205081" cy="1282032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H="1">
            <a:off x="6113657" y="1649709"/>
            <a:ext cx="1" cy="5320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213304" y="2188252"/>
            <a:ext cx="9784081" cy="1843627"/>
          </a:xfrm>
          <a:prstGeom prst="rect">
            <a:avLst/>
          </a:prstGeom>
          <a:solidFill>
            <a:schemeClr val="bg2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79665" y="2375568"/>
            <a:ext cx="1895302" cy="214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01141" y="2375568"/>
            <a:ext cx="1895302" cy="214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98215" y="2375568"/>
            <a:ext cx="2805457" cy="214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아이디 </a:t>
            </a:r>
            <a:r>
              <a:rPr lang="en-US" altLang="ko-KR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비밀번호 찾기 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865353" y="2375568"/>
            <a:ext cx="1895302" cy="214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외부링크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79665" y="3031338"/>
            <a:ext cx="1895302" cy="214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공지사항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01141" y="3035944"/>
            <a:ext cx="1895302" cy="214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인기글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52231" y="3050771"/>
            <a:ext cx="1895302" cy="214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추천</a:t>
            </a:r>
            <a:r>
              <a:rPr lang="en-US" altLang="ko-KR" sz="15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신고 기능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73707" y="3050771"/>
            <a:ext cx="2572620" cy="214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이미지</a:t>
            </a:r>
            <a:r>
              <a:rPr lang="en-US" altLang="ko-KR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동영상 </a:t>
            </a:r>
            <a:r>
              <a:rPr lang="ko-KR" altLang="en-US" sz="1500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썸네일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89524" y="3596543"/>
            <a:ext cx="1895302" cy="214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회원정보 수정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6105346" y="4026929"/>
            <a:ext cx="8311" cy="5135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2524813" y="4540444"/>
            <a:ext cx="35888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573008" y="4964518"/>
            <a:ext cx="1895302" cy="214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메인화면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520659" y="4540444"/>
            <a:ext cx="0" cy="400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573008" y="5286040"/>
            <a:ext cx="1895302" cy="214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실시간 채팅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573008" y="5615708"/>
            <a:ext cx="1895302" cy="214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최신글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938795" y="4540444"/>
            <a:ext cx="0" cy="400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986470" y="4947892"/>
            <a:ext cx="1895302" cy="214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대회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986470" y="5286040"/>
            <a:ext cx="1895302" cy="214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뉴스 기사 게시판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986470" y="5624188"/>
            <a:ext cx="1895302" cy="214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대회 이야기 게시판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6113657" y="4540444"/>
            <a:ext cx="37951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8920592" y="4940471"/>
            <a:ext cx="1895302" cy="214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외부링크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9908771" y="4540443"/>
            <a:ext cx="0" cy="400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8920592" y="5286040"/>
            <a:ext cx="1895302" cy="214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 링크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920592" y="5615708"/>
            <a:ext cx="1895302" cy="214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경기 일정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920592" y="5945376"/>
            <a:ext cx="1895302" cy="214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 순위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7452010" y="4563599"/>
            <a:ext cx="0" cy="400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6507130" y="4947892"/>
            <a:ext cx="1895302" cy="2143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커뮤니티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514145" y="5272348"/>
            <a:ext cx="1895302" cy="214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자유 게시판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14145" y="5589247"/>
            <a:ext cx="1895302" cy="214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Q&amp;A </a:t>
            </a:r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게시판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514145" y="5947155"/>
            <a:ext cx="1895302" cy="214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팀원 모집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514145" y="6305063"/>
            <a:ext cx="1895302" cy="214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정보 공유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14145" y="6590755"/>
            <a:ext cx="1895302" cy="214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이미지 </a:t>
            </a:r>
            <a:r>
              <a:rPr lang="en-US" altLang="ko-KR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1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동영상</a:t>
            </a:r>
            <a:endParaRPr lang="ko-KR" altLang="en-US" sz="15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메뉴 구조도 및 디렉토리 설계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28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메뉴 구조도 및 디렉토리 설계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137" y="2043849"/>
            <a:ext cx="866775" cy="323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137" y="2677190"/>
            <a:ext cx="2962275" cy="1790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397" y="4873439"/>
            <a:ext cx="1095375" cy="3429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447" y="2043849"/>
            <a:ext cx="2264309" cy="45741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43" y="2043849"/>
            <a:ext cx="3228975" cy="326707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89742" y="1476083"/>
            <a:ext cx="1959607" cy="320044"/>
          </a:xfrm>
          <a:prstGeom prst="rect">
            <a:avLst/>
          </a:prstGeom>
          <a:solidFill>
            <a:srgbClr val="E2CB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WebContent</a:t>
            </a:r>
            <a:r>
              <a:rPr lang="ko-KR" altLang="en-US" dirty="0" smtClean="0"/>
              <a:t>파일</a:t>
            </a:r>
            <a:endParaRPr lang="en-US" altLang="ko-KR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2149736" y="1471463"/>
            <a:ext cx="1429787" cy="320044"/>
          </a:xfrm>
          <a:prstGeom prst="rect">
            <a:avLst/>
          </a:prstGeom>
          <a:solidFill>
            <a:srgbClr val="E2CB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클래스 파일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6146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24" y="1382183"/>
            <a:ext cx="2190750" cy="285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3905" y="4941917"/>
            <a:ext cx="10654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유즈</a:t>
            </a:r>
            <a:r>
              <a:rPr lang="ko-KR" altLang="en-US" sz="6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케이스 모델 설계</a:t>
            </a:r>
            <a:endParaRPr lang="en-US" altLang="ko-KR" sz="6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10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6. </a:t>
            </a:r>
            <a:r>
              <a:rPr lang="ko-KR" altLang="en-US" sz="3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유즈케이스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모델 설계 및 명세서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839" y="698394"/>
            <a:ext cx="7510520" cy="615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6. </a:t>
            </a:r>
            <a:r>
              <a:rPr lang="ko-KR" altLang="en-US" sz="3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유즈케이스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모델 설계 및 명세서 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3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서비스기능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51" y="1381644"/>
            <a:ext cx="4991680" cy="24920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83" y="1381643"/>
            <a:ext cx="5330845" cy="24920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575" y="4116484"/>
            <a:ext cx="5272483" cy="258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0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6. </a:t>
            </a:r>
            <a:r>
              <a:rPr lang="ko-KR" altLang="en-US" sz="3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유즈케이스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모델 설계 및 명세서 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유저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(user)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82" y="1072862"/>
            <a:ext cx="3994755" cy="23453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916" y="1072862"/>
            <a:ext cx="4375265" cy="23346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581" y="3699960"/>
            <a:ext cx="3994755" cy="28837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914" y="3771223"/>
            <a:ext cx="4375267" cy="281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6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6. </a:t>
            </a:r>
            <a:r>
              <a:rPr lang="ko-KR" altLang="en-US" sz="3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유즈케이스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모델 설계 및 명세서 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게시글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628" y="3736598"/>
            <a:ext cx="4435067" cy="22404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39" y="880948"/>
            <a:ext cx="3682971" cy="204032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620" y="3736598"/>
            <a:ext cx="3945443" cy="1828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541" y="1016797"/>
            <a:ext cx="3668962" cy="216426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134" y="946829"/>
            <a:ext cx="4410210" cy="23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3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3905" y="4941917"/>
            <a:ext cx="10654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6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en-US" altLang="ko-KR" sz="6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62" y="1140520"/>
            <a:ext cx="2777426" cy="33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2583" y="2169622"/>
            <a:ext cx="2352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팀 소개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28263" y="2169622"/>
            <a:ext cx="2352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89870" y="2169622"/>
            <a:ext cx="2352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일정표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92582" y="3226122"/>
            <a:ext cx="2352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개발 환경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8263" y="3072234"/>
            <a:ext cx="235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메뉴 구조도 및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디렉토리 설계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89869" y="3086689"/>
            <a:ext cx="235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유즈케이스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모델 설계 및 명세서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87041" y="4282622"/>
            <a:ext cx="2352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28262" y="4128734"/>
            <a:ext cx="235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설계도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89869" y="4282622"/>
            <a:ext cx="2352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구현 화면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414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7. DB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논리</a:t>
            </a:r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물리 설계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6836" y="5988592"/>
            <a:ext cx="984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</a:t>
            </a:r>
            <a:r>
              <a:rPr lang="en-US" altLang="ko-KR" sz="2400" dirty="0" smtClean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        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논리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                            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물리</a:t>
            </a:r>
            <a:r>
              <a:rPr lang="ko-KR" altLang="en-US" sz="2400" dirty="0" smtClean="0">
                <a:latin typeface="210 구름고딕 070" panose="02020603020101020101" pitchFamily="18" charset="-127"/>
                <a:ea typeface="210 구름고딕 070" panose="02020603020101020101" pitchFamily="18" charset="-127"/>
              </a:rPr>
              <a:t>  </a:t>
            </a:r>
            <a:endParaRPr lang="ko-KR" altLang="en-US" sz="2400" dirty="0">
              <a:latin typeface="210 구름고딕 070" panose="02020603020101020101" pitchFamily="18" charset="-127"/>
              <a:ea typeface="210 구름고딕 070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04" y="1071743"/>
            <a:ext cx="10913497" cy="483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1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3905" y="4941917"/>
            <a:ext cx="10654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en-US" altLang="ko-KR" sz="6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121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07" y="798147"/>
            <a:ext cx="10216342" cy="605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69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3" y="789708"/>
            <a:ext cx="10332720" cy="59186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792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95" y="831273"/>
            <a:ext cx="10374283" cy="58937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836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85" y="757382"/>
            <a:ext cx="10183090" cy="5909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17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96" y="750454"/>
            <a:ext cx="10324408" cy="59412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472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1" y="781396"/>
            <a:ext cx="10731731" cy="59519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991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95" y="798022"/>
            <a:ext cx="10532225" cy="5852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92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31" y="748145"/>
            <a:ext cx="10432473" cy="58854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601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2799" y="5029354"/>
            <a:ext cx="9653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팀 소개</a:t>
            </a:r>
            <a:endParaRPr lang="ko-KR" altLang="en-US"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2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69" y="789708"/>
            <a:ext cx="10341033" cy="59020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789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29" y="756458"/>
            <a:ext cx="10490661" cy="59103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732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" y="731520"/>
            <a:ext cx="10656917" cy="58770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131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" y="756458"/>
            <a:ext cx="10498975" cy="59186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695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45" y="773084"/>
            <a:ext cx="10307781" cy="5843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540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05" y="748145"/>
            <a:ext cx="10523913" cy="5993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264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95" y="723206"/>
            <a:ext cx="10490661" cy="59436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5129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07" y="822960"/>
            <a:ext cx="10582101" cy="5852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426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2" y="831272"/>
            <a:ext cx="10631978" cy="57607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367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78" y="806335"/>
            <a:ext cx="10631978" cy="58937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4214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팀 소개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091" y="3341871"/>
            <a:ext cx="2070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팀장</a:t>
            </a:r>
            <a:endParaRPr lang="ko-KR" altLang="en-US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091" y="3818925"/>
            <a:ext cx="2070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김용욱</a:t>
            </a:r>
            <a:endParaRPr lang="ko-KR" altLang="en-US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091" y="4381532"/>
            <a:ext cx="2070178" cy="2310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문서 초안</a:t>
            </a:r>
            <a:endParaRPr lang="en-US" altLang="ko-KR" sz="2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일정 관리</a:t>
            </a:r>
            <a:endParaRPr lang="en-US" altLang="ko-KR" sz="2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역할 분배</a:t>
            </a:r>
            <a:endParaRPr lang="en-US" altLang="ko-KR" sz="2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98360" y="3341871"/>
            <a:ext cx="2070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팀원</a:t>
            </a:r>
            <a:endParaRPr lang="ko-KR" altLang="en-US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98360" y="3818925"/>
            <a:ext cx="2070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정승록</a:t>
            </a:r>
            <a:endParaRPr lang="ko-KR" altLang="en-US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05875" y="4381532"/>
            <a:ext cx="275182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문서 관리 및 총괄</a:t>
            </a:r>
            <a:endParaRPr lang="en-US" altLang="ko-KR" sz="2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화면 설계 및 편집</a:t>
            </a:r>
            <a:endParaRPr lang="en-US" altLang="ko-KR" sz="2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디자인</a:t>
            </a:r>
            <a:endParaRPr lang="en-US" altLang="ko-KR" sz="2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en-US" altLang="ko-KR" sz="2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10091" y="3341871"/>
            <a:ext cx="2070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팀원</a:t>
            </a:r>
            <a:endParaRPr lang="ko-KR" altLang="en-US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10091" y="3871952"/>
            <a:ext cx="2070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이주성</a:t>
            </a:r>
            <a:endParaRPr lang="ko-KR" altLang="en-US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69269" y="4400352"/>
            <a:ext cx="275182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</a:t>
            </a:r>
            <a:endParaRPr lang="en-US" altLang="ko-KR" sz="2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화면 설계 및 편집</a:t>
            </a:r>
            <a:endParaRPr lang="en-US" altLang="ko-KR" sz="2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en-US" altLang="ko-KR" sz="2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요구 분석</a:t>
            </a:r>
            <a:endParaRPr lang="en-US" altLang="ko-KR" sz="2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08710" y="3341871"/>
            <a:ext cx="2070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팀원</a:t>
            </a:r>
            <a:endParaRPr lang="ko-KR" altLang="en-US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08710" y="3871952"/>
            <a:ext cx="2070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강창희</a:t>
            </a:r>
            <a:endParaRPr lang="ko-KR" altLang="en-US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421091" y="4381531"/>
            <a:ext cx="275182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문서 관리 및 총괄</a:t>
            </a:r>
            <a:endParaRPr lang="en-US" altLang="ko-KR" sz="2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화면 설계 및 편집</a:t>
            </a:r>
            <a:endParaRPr lang="en-US" altLang="ko-KR" sz="2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디자인</a:t>
            </a:r>
            <a:endParaRPr lang="en-US" altLang="ko-KR" sz="2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en-US" altLang="ko-KR" sz="2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78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1" y="872836"/>
            <a:ext cx="10640291" cy="58189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3156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85" y="864524"/>
            <a:ext cx="10332719" cy="5843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692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5" y="822960"/>
            <a:ext cx="10440785" cy="58770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287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1" y="856210"/>
            <a:ext cx="10623665" cy="5893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5697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1" y="889462"/>
            <a:ext cx="10690167" cy="58022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711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3905" y="4941917"/>
            <a:ext cx="10654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구현 화면</a:t>
            </a:r>
            <a:endParaRPr lang="en-US" altLang="ko-KR" sz="6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49" y="1314456"/>
            <a:ext cx="2909796" cy="290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5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구현 화면 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메인 화면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비 로그인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5" y="698394"/>
            <a:ext cx="10950411" cy="615960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297454" y="1162052"/>
            <a:ext cx="2926080" cy="415637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1. </a:t>
            </a:r>
            <a:r>
              <a:rPr lang="ko-KR" altLang="en-US" sz="1200" dirty="0" smtClean="0"/>
              <a:t>로고를 클릭해 사이트 메인 화면으로 이동할 수 있습니다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967046" y="1860416"/>
            <a:ext cx="2158539" cy="831334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2.</a:t>
            </a:r>
            <a:r>
              <a:rPr lang="ko-KR" altLang="en-US" sz="1200" dirty="0" smtClean="0"/>
              <a:t> 로그인 화면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회원가입 화면으로 이동할 수 있으며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아이디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비밀번호 찾기 화면은 </a:t>
            </a:r>
            <a:r>
              <a:rPr lang="ko-KR" altLang="en-US" sz="1200" dirty="0" err="1" smtClean="0"/>
              <a:t>팝업창으로</a:t>
            </a:r>
            <a:r>
              <a:rPr lang="ko-KR" altLang="en-US" sz="1200" dirty="0" smtClean="0"/>
              <a:t> 띄워집니다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97900" y="3004588"/>
            <a:ext cx="3491346" cy="501071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3. </a:t>
            </a:r>
            <a:r>
              <a:rPr lang="ko-KR" altLang="en-US" sz="1200" dirty="0" smtClean="0"/>
              <a:t>채팅은 비 로그인 유저도 내용을 볼 수 있으나 참가하기 위해서는 </a:t>
            </a:r>
            <a:r>
              <a:rPr lang="ko-KR" altLang="en-US" sz="1200" dirty="0" err="1" smtClean="0"/>
              <a:t>로그인이</a:t>
            </a:r>
            <a:r>
              <a:rPr lang="ko-KR" altLang="en-US" sz="1200" dirty="0" smtClean="0"/>
              <a:t> 필요합니다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662676" y="4774275"/>
            <a:ext cx="1596044" cy="834308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5. </a:t>
            </a:r>
            <a:r>
              <a:rPr lang="ko-KR" altLang="en-US" sz="1200" dirty="0" smtClean="0"/>
              <a:t>각 </a:t>
            </a:r>
            <a:r>
              <a:rPr lang="ko-KR" altLang="en-US" sz="1200" dirty="0" err="1" smtClean="0"/>
              <a:t>게시판명을</a:t>
            </a:r>
            <a:r>
              <a:rPr lang="ko-KR" altLang="en-US" sz="1200" dirty="0" smtClean="0"/>
              <a:t> 클릭해 해당 게시판으로 이동할 수 있습니다</a:t>
            </a:r>
            <a:endParaRPr lang="ko-KR" altLang="en-US" sz="12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295580" y="4661168"/>
            <a:ext cx="2504232" cy="795251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6. </a:t>
            </a:r>
            <a:r>
              <a:rPr lang="ko-KR" altLang="en-US" sz="1200" dirty="0" smtClean="0"/>
              <a:t>게시판 </a:t>
            </a:r>
            <a:r>
              <a:rPr lang="ko-KR" altLang="en-US" sz="1200" dirty="0" err="1" smtClean="0"/>
              <a:t>대분류에</a:t>
            </a:r>
            <a:r>
              <a:rPr lang="ko-KR" altLang="en-US" sz="1200" dirty="0" smtClean="0"/>
              <a:t> 따른 </a:t>
            </a:r>
            <a:r>
              <a:rPr lang="ko-KR" altLang="en-US" sz="1200" dirty="0" err="1" smtClean="0"/>
              <a:t>최신글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개가 표시되며 칸을 넘어가는 길이의 제목은 </a:t>
            </a:r>
            <a:r>
              <a:rPr lang="ko-KR" altLang="en-US" sz="1200" dirty="0" err="1" smtClean="0"/>
              <a:t>말줄임표로</a:t>
            </a:r>
            <a:r>
              <a:rPr lang="ko-KR" altLang="en-US" sz="1200" dirty="0" smtClean="0"/>
              <a:t> 생략됩니다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241333" y="2247136"/>
            <a:ext cx="1794878" cy="444614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4. </a:t>
            </a:r>
            <a:r>
              <a:rPr lang="ko-KR" altLang="en-US" sz="1200" dirty="0" smtClean="0"/>
              <a:t>추천이 많은 순으로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개 글의 목록입니다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86971" y="4930286"/>
            <a:ext cx="2071662" cy="678297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8. </a:t>
            </a:r>
            <a:r>
              <a:rPr lang="ko-KR" altLang="en-US" sz="1200" dirty="0" smtClean="0"/>
              <a:t>네이버 스포츠의 순위표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경기 일정으로 연결되는 링크입니다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711443"/>
              </p:ext>
            </p:extLst>
          </p:nvPr>
        </p:nvGraphicFramePr>
        <p:xfrm>
          <a:off x="4406081" y="5993774"/>
          <a:ext cx="4787462" cy="864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r:id="rId5" imgW="11326680" imgH="2044440" progId="">
                  <p:embed/>
                </p:oleObj>
              </mc:Choice>
              <mc:Fallback>
                <p:oleObj r:id="rId5" imgW="11326680" imgH="2044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06081" y="5993774"/>
                        <a:ext cx="4787462" cy="864226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모서리가 둥근 직사각형 12"/>
          <p:cNvSpPr/>
          <p:nvPr/>
        </p:nvSpPr>
        <p:spPr>
          <a:xfrm>
            <a:off x="7075822" y="5606494"/>
            <a:ext cx="2343521" cy="569537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7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페이지 </a:t>
            </a:r>
            <a:r>
              <a:rPr lang="ko-KR" altLang="en-US" sz="1200" dirty="0" err="1" smtClean="0"/>
              <a:t>최하단의</a:t>
            </a:r>
            <a:r>
              <a:rPr lang="ko-KR" altLang="en-US" sz="1200" dirty="0" smtClean="0"/>
              <a:t> 팀 아이콘을 클릭해 각 팀의 홈페이지로 이동할 수 있습니다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7498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구현 화면 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메인 화면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69" y="698394"/>
            <a:ext cx="10939549" cy="615349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179201" y="3663990"/>
            <a:ext cx="3277316" cy="650315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로그인 한 유저는 채팅에 참여할 수 있으며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채팅 입력은 작성 후 </a:t>
            </a:r>
            <a:r>
              <a:rPr lang="ko-KR" altLang="en-US" sz="1200" dirty="0" err="1" smtClean="0"/>
              <a:t>엔터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전송 버튼 클릭으로 가능합니다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96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구현 화면 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회원 가입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12" y="966498"/>
            <a:ext cx="8546400" cy="55512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271848" y="2303348"/>
            <a:ext cx="1463039" cy="880427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1. </a:t>
            </a:r>
            <a:r>
              <a:rPr lang="ko-KR" altLang="en-US" sz="1200" dirty="0" smtClean="0"/>
              <a:t>로고를 클릭해 사이트 메인 화면으로 이동할 수 있습니다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7746975" y="145673"/>
            <a:ext cx="3767824" cy="496667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2. </a:t>
            </a:r>
            <a:r>
              <a:rPr lang="ko-KR" altLang="en-US" sz="1200" dirty="0" smtClean="0"/>
              <a:t>아이디 입력은 영문만 가능합니다</a:t>
            </a:r>
            <a:r>
              <a:rPr lang="en-US" altLang="ko-KR" sz="1200" dirty="0" smtClean="0"/>
              <a:t>.</a:t>
            </a:r>
          </a:p>
          <a:p>
            <a:pPr algn="ctr"/>
            <a:r>
              <a:rPr lang="ko-KR" altLang="en-US" sz="1200" dirty="0" smtClean="0"/>
              <a:t>입력란 하단에는 중복 검사 메시지가 출력됩니다</a:t>
            </a:r>
            <a:endParaRPr lang="ko-KR" altLang="en-US" sz="1200" dirty="0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557842"/>
              </p:ext>
            </p:extLst>
          </p:nvPr>
        </p:nvGraphicFramePr>
        <p:xfrm>
          <a:off x="8514926" y="692823"/>
          <a:ext cx="3219335" cy="974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r:id="rId5" imgW="6044400" imgH="1828440" progId="">
                  <p:embed/>
                </p:oleObj>
              </mc:Choice>
              <mc:Fallback>
                <p:oleObj r:id="rId5" imgW="6044400" imgH="1828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4926" y="692823"/>
                        <a:ext cx="3219335" cy="97417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697609"/>
              </p:ext>
            </p:extLst>
          </p:nvPr>
        </p:nvGraphicFramePr>
        <p:xfrm>
          <a:off x="8514926" y="1675390"/>
          <a:ext cx="3021478" cy="684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r:id="rId7" imgW="5663160" imgH="1282320" progId="">
                  <p:embed/>
                </p:oleObj>
              </mc:Choice>
              <mc:Fallback>
                <p:oleObj r:id="rId7" imgW="5663160" imgH="1282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14926" y="1675390"/>
                        <a:ext cx="3021478" cy="684428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950860"/>
              </p:ext>
            </p:extLst>
          </p:nvPr>
        </p:nvGraphicFramePr>
        <p:xfrm>
          <a:off x="8514926" y="3183775"/>
          <a:ext cx="2959390" cy="676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r:id="rId9" imgW="5612400" imgH="1282320" progId="">
                  <p:embed/>
                </p:oleObj>
              </mc:Choice>
              <mc:Fallback>
                <p:oleObj r:id="rId9" imgW="5612400" imgH="1282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514926" y="3183775"/>
                        <a:ext cx="2959390" cy="67643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모서리가 둥근 직사각형 10"/>
          <p:cNvSpPr/>
          <p:nvPr/>
        </p:nvSpPr>
        <p:spPr>
          <a:xfrm>
            <a:off x="8356268" y="2550270"/>
            <a:ext cx="2549238" cy="496667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3. </a:t>
            </a:r>
            <a:r>
              <a:rPr lang="ko-KR" altLang="en-US" sz="1200" dirty="0" smtClean="0"/>
              <a:t>닉네임도 아이디와 마찬가지로 중복 검사 메시지가 출력됩니다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366516"/>
              </p:ext>
            </p:extLst>
          </p:nvPr>
        </p:nvGraphicFramePr>
        <p:xfrm>
          <a:off x="8965888" y="4684164"/>
          <a:ext cx="2119553" cy="1006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r:id="rId11" imgW="4279320" imgH="2031480" progId="">
                  <p:embed/>
                </p:oleObj>
              </mc:Choice>
              <mc:Fallback>
                <p:oleObj r:id="rId11" imgW="4279320" imgH="2031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965888" y="4684164"/>
                        <a:ext cx="2119553" cy="1006316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모서리가 둥근 직사각형 12"/>
          <p:cNvSpPr/>
          <p:nvPr/>
        </p:nvSpPr>
        <p:spPr>
          <a:xfrm>
            <a:off x="8331021" y="4069121"/>
            <a:ext cx="2225834" cy="461883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이메일을 입력하고 전송된 인증코드를 입력해야 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539556" y="5954496"/>
            <a:ext cx="2218313" cy="488902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5. </a:t>
            </a:r>
            <a:r>
              <a:rPr lang="ko-KR" altLang="en-US" sz="1200" dirty="0" smtClean="0"/>
              <a:t>취소 버튼은 메인화면으로 이동합니다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5" name="오른쪽 화살표 14"/>
          <p:cNvSpPr/>
          <p:nvPr/>
        </p:nvSpPr>
        <p:spPr>
          <a:xfrm rot="5400000">
            <a:off x="10673035" y="638553"/>
            <a:ext cx="266916" cy="1980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5400000">
            <a:off x="9960176" y="3066659"/>
            <a:ext cx="266916" cy="1980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5400000">
            <a:off x="9762150" y="4537147"/>
            <a:ext cx="266916" cy="1980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03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구현 화면 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로그인 화면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12" y="966498"/>
            <a:ext cx="8546400" cy="5551200"/>
          </a:xfrm>
          <a:prstGeom prst="rect">
            <a:avLst/>
          </a:prstGeom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562980"/>
              </p:ext>
            </p:extLst>
          </p:nvPr>
        </p:nvGraphicFramePr>
        <p:xfrm>
          <a:off x="781969" y="1978009"/>
          <a:ext cx="3547850" cy="1054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r:id="rId5" imgW="5726880" imgH="1701360" progId="">
                  <p:embed/>
                </p:oleObj>
              </mc:Choice>
              <mc:Fallback>
                <p:oleObj r:id="rId5" imgW="5726880" imgH="170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1969" y="1978009"/>
                        <a:ext cx="3547850" cy="105442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781969" y="1169603"/>
            <a:ext cx="3277316" cy="650315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로그인에</a:t>
            </a:r>
            <a:r>
              <a:rPr lang="ko-KR" altLang="en-US" sz="1200" dirty="0" smtClean="0"/>
              <a:t> 성공하면 메인 화면으로 연결되고 실패 했을 때는 안내 메시지가 출력됩니다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7" name="오른쪽 화살표 6"/>
          <p:cNvSpPr/>
          <p:nvPr/>
        </p:nvSpPr>
        <p:spPr>
          <a:xfrm rot="5400000">
            <a:off x="3049576" y="1799951"/>
            <a:ext cx="266916" cy="1980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34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4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3965" y="4650971"/>
            <a:ext cx="5232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  <a:endParaRPr lang="ko-KR" altLang="en-US"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33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구현 화면 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아이디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비밀번호 찾기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팝업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12" y="966498"/>
            <a:ext cx="8546400" cy="5551200"/>
          </a:xfrm>
          <a:prstGeom prst="rect">
            <a:avLst/>
          </a:prstGeom>
        </p:spPr>
      </p:pic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144213"/>
              </p:ext>
            </p:extLst>
          </p:nvPr>
        </p:nvGraphicFramePr>
        <p:xfrm>
          <a:off x="7538356" y="2873708"/>
          <a:ext cx="3260205" cy="1555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r:id="rId5" imgW="5510880" imgH="2628360" progId="">
                  <p:embed/>
                </p:oleObj>
              </mc:Choice>
              <mc:Fallback>
                <p:oleObj r:id="rId5" imgW="5510880" imgH="2628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38356" y="2873708"/>
                        <a:ext cx="3260205" cy="155543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7821306" y="2223785"/>
            <a:ext cx="2777421" cy="544484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1. </a:t>
            </a:r>
            <a:r>
              <a:rPr lang="ko-KR" altLang="en-US" sz="1200" dirty="0" smtClean="0"/>
              <a:t>이메일 형식이 올바르지 않을 때는 메시지가 출력됩니다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229710"/>
              </p:ext>
            </p:extLst>
          </p:nvPr>
        </p:nvGraphicFramePr>
        <p:xfrm>
          <a:off x="7538356" y="5294908"/>
          <a:ext cx="3605655" cy="1077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r:id="rId7" imgW="5739480" imgH="1713960" progId="">
                  <p:embed/>
                </p:oleObj>
              </mc:Choice>
              <mc:Fallback>
                <p:oleObj r:id="rId7" imgW="5739480" imgH="1713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38356" y="5294908"/>
                        <a:ext cx="3605655" cy="1077208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7950472" y="4604842"/>
            <a:ext cx="2515251" cy="544484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2. </a:t>
            </a:r>
            <a:r>
              <a:rPr lang="ko-KR" altLang="en-US" sz="1200" dirty="0" smtClean="0"/>
              <a:t>인증 코드가 일치하지 않을 때 출력되는 메시지 입니다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9" name="오른쪽 화살표 8"/>
          <p:cNvSpPr/>
          <p:nvPr/>
        </p:nvSpPr>
        <p:spPr>
          <a:xfrm rot="5400000">
            <a:off x="9774265" y="2742047"/>
            <a:ext cx="266916" cy="1980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5400000">
            <a:off x="9580947" y="5159797"/>
            <a:ext cx="266916" cy="1980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6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구현 화면 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회원정보 수정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343268"/>
              </p:ext>
            </p:extLst>
          </p:nvPr>
        </p:nvGraphicFramePr>
        <p:xfrm>
          <a:off x="4365618" y="710693"/>
          <a:ext cx="3470807" cy="6147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r:id="rId4" imgW="6615720" imgH="11403000" progId="">
                  <p:embed/>
                </p:oleObj>
              </mc:Choice>
              <mc:Fallback>
                <p:oleObj r:id="rId4" imgW="6615720" imgH="11403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65618" y="710693"/>
                        <a:ext cx="3470807" cy="6147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7630113" y="2323538"/>
            <a:ext cx="3010178" cy="461226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1. </a:t>
            </a:r>
            <a:r>
              <a:rPr lang="ko-KR" altLang="en-US" sz="1200" dirty="0" smtClean="0"/>
              <a:t>아이디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이름은 수정이 불가능 합니다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입력란이 비활성화 되어있습니다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539876"/>
              </p:ext>
            </p:extLst>
          </p:nvPr>
        </p:nvGraphicFramePr>
        <p:xfrm>
          <a:off x="7375157" y="4025624"/>
          <a:ext cx="3436962" cy="2053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r:id="rId6" imgW="5739480" imgH="3428280" progId="">
                  <p:embed/>
                </p:oleObj>
              </mc:Choice>
              <mc:Fallback>
                <p:oleObj r:id="rId6" imgW="5739480" imgH="3428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75157" y="4025624"/>
                        <a:ext cx="3436962" cy="205362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모서리가 둥근 직사각형 9"/>
          <p:cNvSpPr/>
          <p:nvPr/>
        </p:nvSpPr>
        <p:spPr>
          <a:xfrm>
            <a:off x="7630113" y="3280872"/>
            <a:ext cx="3010178" cy="461226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2. </a:t>
            </a:r>
            <a:r>
              <a:rPr lang="ko-KR" altLang="en-US" sz="1200" dirty="0" smtClean="0"/>
              <a:t>변경 후에는 다시 로그인 해야 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1" name="오른쪽 화살표 10"/>
          <p:cNvSpPr/>
          <p:nvPr/>
        </p:nvSpPr>
        <p:spPr>
          <a:xfrm rot="5400000">
            <a:off x="9450376" y="3842114"/>
            <a:ext cx="266916" cy="1980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5400000">
            <a:off x="9728266" y="4953421"/>
            <a:ext cx="266916" cy="1980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7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구현 화면 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게시판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일반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432" y="966498"/>
            <a:ext cx="8546400" cy="5551200"/>
          </a:xfrm>
          <a:prstGeom prst="rect">
            <a:avLst/>
          </a:prstGeom>
        </p:spPr>
      </p:pic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848967"/>
              </p:ext>
            </p:extLst>
          </p:nvPr>
        </p:nvGraphicFramePr>
        <p:xfrm>
          <a:off x="6621319" y="3091902"/>
          <a:ext cx="2622434" cy="774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r:id="rId5" imgW="5765040" imgH="1701360" progId="">
                  <p:embed/>
                </p:oleObj>
              </mc:Choice>
              <mc:Fallback>
                <p:oleObj r:id="rId5" imgW="5765040" imgH="170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21319" y="3091902"/>
                        <a:ext cx="2622434" cy="77402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6269504" y="3950674"/>
            <a:ext cx="4104328" cy="629639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글쓰기에는 </a:t>
            </a:r>
            <a:r>
              <a:rPr lang="ko-KR" altLang="en-US" sz="1200" dirty="0" err="1" smtClean="0"/>
              <a:t>로그인이</a:t>
            </a:r>
            <a:r>
              <a:rPr lang="ko-KR" altLang="en-US" sz="1200" dirty="0" smtClean="0"/>
              <a:t> 필요하며 비 로그인 상태에서는 확인버튼을 클릭해 로그인 페이지로 이동할 수 있습니다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91372" y="5059795"/>
            <a:ext cx="4131399" cy="295823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신고가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개 넘게 누적된 글은 유저들에게 안내됩니다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8" name="오른쪽 화살표 7"/>
          <p:cNvSpPr/>
          <p:nvPr/>
        </p:nvSpPr>
        <p:spPr>
          <a:xfrm rot="5400000">
            <a:off x="8369722" y="3809286"/>
            <a:ext cx="266916" cy="1980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736893" y="2558827"/>
            <a:ext cx="2884426" cy="533075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r>
              <a:rPr lang="en-US" altLang="ko-KR" sz="1200" dirty="0" smtClean="0"/>
              <a:t>.</a:t>
            </a:r>
            <a:r>
              <a:rPr lang="ko-KR" altLang="en-US" sz="1200" smtClean="0"/>
              <a:t>글 목록의 </a:t>
            </a:r>
            <a:r>
              <a:rPr lang="ko-KR" altLang="en-US" sz="1200" dirty="0" err="1" smtClean="0"/>
              <a:t>최상단에</a:t>
            </a:r>
            <a:r>
              <a:rPr lang="ko-KR" altLang="en-US" sz="1200" dirty="0" smtClean="0"/>
              <a:t> 관리자가 작성한 </a:t>
            </a:r>
            <a:r>
              <a:rPr lang="ko-KR" altLang="en-US" sz="1200" dirty="0" err="1" smtClean="0"/>
              <a:t>게시글이</a:t>
            </a:r>
            <a:r>
              <a:rPr lang="ko-KR" altLang="en-US" sz="1200" dirty="0" smtClean="0"/>
              <a:t> 표시됩니다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8077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구현 화면 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게시글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검색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" y="699828"/>
            <a:ext cx="10947862" cy="615817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3840479" y="4777161"/>
            <a:ext cx="3566161" cy="295823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제목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작성자 항목으로 검색이 가능합니다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2" name="오른쪽 화살표 11"/>
          <p:cNvSpPr/>
          <p:nvPr/>
        </p:nvSpPr>
        <p:spPr>
          <a:xfrm rot="5400000">
            <a:off x="4848328" y="5181061"/>
            <a:ext cx="266916" cy="1980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36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구현 화면 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게시물 확인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일반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432" y="966498"/>
            <a:ext cx="8546400" cy="555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48" y="4398912"/>
            <a:ext cx="4600232" cy="88260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458605" y="4305216"/>
            <a:ext cx="2862806" cy="501420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댓글 수정 버튼 클릭 시 바로 입력란으로 변경되어 수정할 수 있습니다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25" y="5876565"/>
            <a:ext cx="6665865" cy="3240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38" y="6305050"/>
            <a:ext cx="6657552" cy="35445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798020" y="5459978"/>
            <a:ext cx="3147982" cy="462953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2. </a:t>
            </a:r>
            <a:r>
              <a:rPr lang="ko-KR" altLang="en-US" sz="1200" dirty="0" smtClean="0"/>
              <a:t>신고가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개 넘게 누적된 댓글은 댓글 보기를 클릭해야 조회할 수 있습니다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3" name="오른쪽 화살표 12"/>
          <p:cNvSpPr/>
          <p:nvPr/>
        </p:nvSpPr>
        <p:spPr>
          <a:xfrm rot="5400000">
            <a:off x="5496802" y="6160668"/>
            <a:ext cx="266916" cy="1980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1385343">
            <a:off x="4094928" y="4801320"/>
            <a:ext cx="266916" cy="1980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405" y="4746622"/>
            <a:ext cx="2461857" cy="1188665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 rot="5400000">
            <a:off x="10219956" y="5315960"/>
            <a:ext cx="266916" cy="1980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194816" y="4690503"/>
            <a:ext cx="2819548" cy="501420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추천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신고 시에는 페이지 </a:t>
            </a:r>
            <a:r>
              <a:rPr lang="ko-KR" altLang="en-US" sz="1200" dirty="0" err="1" smtClean="0"/>
              <a:t>우하단에</a:t>
            </a:r>
            <a:r>
              <a:rPr lang="ko-KR" altLang="en-US" sz="1200" dirty="0" smtClean="0"/>
              <a:t> 안내 </a:t>
            </a:r>
            <a:r>
              <a:rPr lang="ko-KR" altLang="en-US" sz="1200" dirty="0" err="1" smtClean="0"/>
              <a:t>메세지가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초간 출력됩니다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4138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구현 화면 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게시판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대회 하이라이트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이미지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4" y="698394"/>
            <a:ext cx="10939549" cy="615349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003507" y="5447770"/>
            <a:ext cx="3760580" cy="504144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유튜브 영상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첨부한 이미지의 </a:t>
            </a:r>
            <a:r>
              <a:rPr lang="ko-KR" altLang="en-US" sz="1200" dirty="0" err="1" smtClean="0"/>
              <a:t>썸네일이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미리보기로</a:t>
            </a:r>
            <a:r>
              <a:rPr lang="ko-KR" altLang="en-US" sz="1200" dirty="0" smtClean="0"/>
              <a:t> 보여지고 마우스를 올리면 확대됩니다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7" name="오른쪽 화살표 6"/>
          <p:cNvSpPr/>
          <p:nvPr/>
        </p:nvSpPr>
        <p:spPr>
          <a:xfrm rot="8389934">
            <a:off x="3811860" y="5836715"/>
            <a:ext cx="266916" cy="1980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03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구현 화면 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게시물 확인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대회 하이라이트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이미지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432" y="966498"/>
            <a:ext cx="8546400" cy="55512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455310" y="3924978"/>
            <a:ext cx="3918522" cy="505706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글을 작성할 때 입력한 유튜브 영상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첨부한 이미지가 자동으로 </a:t>
            </a:r>
            <a:r>
              <a:rPr lang="ko-KR" altLang="en-US" sz="1200" dirty="0" err="1" smtClean="0"/>
              <a:t>내용란의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최상단에</a:t>
            </a:r>
            <a:r>
              <a:rPr lang="ko-KR" altLang="en-US" sz="1200" dirty="0" smtClean="0"/>
              <a:t> 삽입됩니다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7" name="오른쪽 화살표 6"/>
          <p:cNvSpPr/>
          <p:nvPr/>
        </p:nvSpPr>
        <p:spPr>
          <a:xfrm rot="10800000">
            <a:off x="6259530" y="4078818"/>
            <a:ext cx="266916" cy="1980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22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구현 화면 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게시물 작성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822" y="966498"/>
            <a:ext cx="8546400" cy="55512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845112" y="3807143"/>
            <a:ext cx="3827473" cy="439204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2. </a:t>
            </a:r>
            <a:r>
              <a:rPr lang="ko-KR" altLang="en-US" sz="1200" dirty="0" smtClean="0"/>
              <a:t>자동으로 보고있던 게시판이 선택되고 게시판을 변경 시 우측 </a:t>
            </a:r>
            <a:r>
              <a:rPr lang="ko-KR" altLang="en-US" sz="1200" dirty="0" err="1" smtClean="0"/>
              <a:t>첨부란이</a:t>
            </a:r>
            <a:r>
              <a:rPr lang="ko-KR" altLang="en-US" sz="1200" dirty="0" smtClean="0"/>
              <a:t> 게시판에 따라 변경됩니다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27" y="4418368"/>
            <a:ext cx="4347237" cy="11099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모서리가 둥근 직사각형 6"/>
          <p:cNvSpPr/>
          <p:nvPr/>
        </p:nvSpPr>
        <p:spPr>
          <a:xfrm>
            <a:off x="4233672" y="2408203"/>
            <a:ext cx="3906946" cy="335143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1. </a:t>
            </a:r>
            <a:r>
              <a:rPr lang="ko-KR" altLang="en-US" sz="1200" dirty="0" smtClean="0"/>
              <a:t>제목은 </a:t>
            </a:r>
            <a:r>
              <a:rPr lang="en-US" altLang="ko-KR" sz="1200" dirty="0" smtClean="0"/>
              <a:t>40</a:t>
            </a:r>
            <a:r>
              <a:rPr lang="ko-KR" altLang="en-US" sz="1200" dirty="0" smtClean="0"/>
              <a:t>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내용은 </a:t>
            </a:r>
            <a:r>
              <a:rPr lang="en-US" altLang="ko-KR" sz="1200" dirty="0" smtClean="0"/>
              <a:t>200</a:t>
            </a:r>
            <a:r>
              <a:rPr lang="ko-KR" altLang="en-US" sz="1200" dirty="0" smtClean="0"/>
              <a:t>자까지 입력이 가능합니다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139727" y="5749348"/>
            <a:ext cx="4195465" cy="299912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3. </a:t>
            </a:r>
            <a:r>
              <a:rPr lang="ko-KR" altLang="en-US" sz="1200" dirty="0" smtClean="0"/>
              <a:t>작성을 취소하면 보고있던 게시판 목록으로 돌아갑니다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9" name="오른쪽 화살표 8"/>
          <p:cNvSpPr/>
          <p:nvPr/>
        </p:nvSpPr>
        <p:spPr>
          <a:xfrm rot="5400000">
            <a:off x="4536454" y="3488817"/>
            <a:ext cx="266916" cy="1980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5400000">
            <a:off x="6308165" y="4248095"/>
            <a:ext cx="266916" cy="1980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3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구현 화면 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게시물 수정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822" y="966498"/>
            <a:ext cx="8546400" cy="55512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127746" y="2619267"/>
            <a:ext cx="4243170" cy="335295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1. </a:t>
            </a:r>
            <a:r>
              <a:rPr lang="ko-KR" altLang="en-US" sz="1200" dirty="0" smtClean="0"/>
              <a:t>작성한 글의 제목과 내용이 입력란에 입력되어 있습니다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787222" y="3294864"/>
            <a:ext cx="3442378" cy="335295"/>
          </a:xfrm>
          <a:prstGeom prst="roundRect">
            <a:avLst/>
          </a:prstGeom>
          <a:solidFill>
            <a:srgbClr val="008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2. </a:t>
            </a:r>
            <a:r>
              <a:rPr lang="ko-KR" altLang="en-US" sz="1200" dirty="0" smtClean="0"/>
              <a:t>수정 시에는 게시판의 변경이 불가능합니다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7182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3905" y="4941917"/>
            <a:ext cx="10654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화면 시연</a:t>
            </a:r>
            <a:endParaRPr lang="en-US" altLang="ko-KR" sz="6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49" y="1314456"/>
            <a:ext cx="2909796" cy="290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4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8368" y="2410846"/>
            <a:ext cx="96538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이름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8121" y="3122986"/>
            <a:ext cx="9653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LCK </a:t>
            </a: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커뮤니티 사이트</a:t>
            </a:r>
            <a:endParaRPr lang="ko-KR" altLang="en-US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368" y="4465146"/>
            <a:ext cx="96538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계획 의도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29478" y="4733120"/>
            <a:ext cx="2743509" cy="1576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E</a:t>
            </a: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스포츠 게임 산업 동향 파악 후 취지에 맞게 사이트 계획</a:t>
            </a:r>
            <a:endParaRPr lang="en-US" altLang="ko-KR" sz="11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웹 채팅 기능과 댓글 신고 기능을 넣어 커뮤니티 사이트 차별화</a:t>
            </a:r>
            <a:endParaRPr lang="en-US" altLang="ko-KR" sz="11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웹 사이트 구축 하는 동안 전체적인 코드 이해를 목표로 기획</a:t>
            </a:r>
            <a:endParaRPr lang="en-US" altLang="ko-KR" sz="11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01532" y="2410846"/>
            <a:ext cx="25843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개발 내역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01532" y="4465146"/>
            <a:ext cx="25843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개발 기간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5436" y="2706416"/>
            <a:ext cx="297471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07.10 </a:t>
            </a: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베이스 구축</a:t>
            </a:r>
            <a:endParaRPr lang="en-US" altLang="ko-KR" sz="11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07.10 ~ 07.11 JSP</a:t>
            </a: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변환 및 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include </a:t>
            </a: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en-US" altLang="ko-KR" sz="11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07.11 ~ 07.12 </a:t>
            </a: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공통 모듈 개발</a:t>
            </a:r>
            <a:endParaRPr lang="en-US" altLang="ko-KR" sz="11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07.13 ~ 07.20 </a:t>
            </a: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구현</a:t>
            </a:r>
            <a:endParaRPr lang="en-US" altLang="ko-KR" sz="11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07.19 ~ 07.19 </a:t>
            </a: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단위 테스트</a:t>
            </a:r>
            <a:endParaRPr lang="en-US" altLang="ko-KR" sz="11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07.20 </a:t>
            </a: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통합 테스트</a:t>
            </a:r>
            <a:endParaRPr lang="en-US" altLang="ko-KR" sz="11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40610" y="5176942"/>
            <a:ext cx="2974713" cy="30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2023.06.26 ~ 2023.07.21</a:t>
            </a:r>
          </a:p>
        </p:txBody>
      </p:sp>
    </p:spTree>
    <p:extLst>
      <p:ext uri="{BB962C8B-B14F-4D97-AF65-F5344CB8AC3E}">
        <p14:creationId xmlns:p14="http://schemas.microsoft.com/office/powerpoint/2010/main" val="32550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pic>
        <p:nvPicPr>
          <p:cNvPr id="1032" name="Picture 8" descr="Q&amp;a - 무료 연락개 아이콘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33" y="1767600"/>
            <a:ext cx="3416578" cy="33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74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3949" y="2921168"/>
            <a:ext cx="10654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6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74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0386" y="4692535"/>
            <a:ext cx="6013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일정표</a:t>
            </a:r>
            <a:endParaRPr lang="ko-KR" altLang="en-US"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25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862" y="72198"/>
            <a:ext cx="96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일정표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43385" y="1355129"/>
            <a:ext cx="415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08206" y="1355129"/>
            <a:ext cx="415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73027" y="1355129"/>
            <a:ext cx="415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37848" y="1355129"/>
            <a:ext cx="415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00737" y="1355129"/>
            <a:ext cx="415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05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75703" y="3527521"/>
            <a:ext cx="415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06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37848" y="3527521"/>
            <a:ext cx="415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07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73027" y="3527521"/>
            <a:ext cx="415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08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8206" y="3527521"/>
            <a:ext cx="415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09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07115" y="3527521"/>
            <a:ext cx="415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43385" y="5633412"/>
            <a:ext cx="415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11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08206" y="5650038"/>
            <a:ext cx="415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12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73027" y="5658348"/>
            <a:ext cx="415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13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37848" y="5658348"/>
            <a:ext cx="415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14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600737" y="5650038"/>
            <a:ext cx="415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15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87635" y="1861771"/>
            <a:ext cx="132744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06.26</a:t>
            </a:r>
          </a:p>
          <a:p>
            <a:pPr algn="ctr"/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주제 선정 및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 내용 작성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99558" y="1895021"/>
            <a:ext cx="183324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06.27 ~ 07.03</a:t>
            </a:r>
          </a:p>
          <a:p>
            <a:pPr algn="ctr"/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HTML </a:t>
            </a:r>
            <a:r>
              <a:rPr lang="ko-KR" altLang="en-US" sz="1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프로토</a:t>
            </a:r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타이핑 및 검토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64379" y="1861770"/>
            <a:ext cx="183324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07.04</a:t>
            </a:r>
          </a:p>
          <a:p>
            <a:pPr algn="ctr"/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베이스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논리 물리 설계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29200" y="1895020"/>
            <a:ext cx="18332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07.05</a:t>
            </a:r>
          </a:p>
          <a:p>
            <a:pPr algn="ctr"/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용어집 작성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92089" y="1874175"/>
            <a:ext cx="18332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07.05</a:t>
            </a:r>
          </a:p>
          <a:p>
            <a:pPr algn="ctr"/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구조 설계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67055" y="4038027"/>
            <a:ext cx="183324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07.03 ~ 07.06</a:t>
            </a:r>
          </a:p>
          <a:p>
            <a:pPr algn="ctr"/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UML </a:t>
            </a:r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기반 시나리오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작성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29200" y="4023849"/>
            <a:ext cx="183324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07.05 ~ 07.07</a:t>
            </a:r>
          </a:p>
          <a:p>
            <a:pPr algn="ctr"/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요구 </a:t>
            </a:r>
            <a:r>
              <a:rPr lang="ko-KR" altLang="en-US" sz="1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분석서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작성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95959" y="3998487"/>
            <a:ext cx="18332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07.07</a:t>
            </a:r>
          </a:p>
          <a:p>
            <a:pPr algn="ctr"/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중간 발표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31138" y="4038553"/>
            <a:ext cx="18332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07.10</a:t>
            </a:r>
          </a:p>
          <a:p>
            <a:pPr algn="ctr"/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베이스 구축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81359" y="4038553"/>
            <a:ext cx="183324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07.10 ~ 07.11</a:t>
            </a:r>
          </a:p>
          <a:p>
            <a:pPr algn="ctr"/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JSP </a:t>
            </a:r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변환 및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Include </a:t>
            </a:r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34736" y="6135665"/>
            <a:ext cx="18332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07.11 ~ 07.12</a:t>
            </a:r>
          </a:p>
          <a:p>
            <a:pPr algn="ctr"/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공통 모듈 개발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14600" y="6182085"/>
            <a:ext cx="18332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07.13 ~ 07.20</a:t>
            </a:r>
          </a:p>
          <a:p>
            <a:pPr algn="ctr"/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구현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64378" y="6190395"/>
            <a:ext cx="18332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07.19</a:t>
            </a:r>
          </a:p>
          <a:p>
            <a:pPr algn="ctr"/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단위 테스트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51045" y="6190395"/>
            <a:ext cx="18332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07.20</a:t>
            </a:r>
          </a:p>
          <a:p>
            <a:pPr algn="ctr"/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통합 테스트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958833" y="6204573"/>
            <a:ext cx="18332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07.21</a:t>
            </a:r>
          </a:p>
          <a:p>
            <a:pPr algn="ctr"/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발표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14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08147" y="1990898"/>
            <a:ext cx="5232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개발 환경</a:t>
            </a:r>
            <a:endParaRPr lang="en-US" altLang="ko-KR" sz="6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11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1037</Words>
  <Application>Microsoft Office PowerPoint</Application>
  <PresentationFormat>와이드스크린</PresentationFormat>
  <Paragraphs>233</Paragraphs>
  <Slides>61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61</vt:i4>
      </vt:variant>
    </vt:vector>
  </HeadingPairs>
  <TitlesOfParts>
    <vt:vector size="66" baseType="lpstr">
      <vt:lpstr>210 구름고딕 070</vt:lpstr>
      <vt:lpstr>HY견고딕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000</dc:creator>
  <cp:lastModifiedBy>MYCOM</cp:lastModifiedBy>
  <cp:revision>65</cp:revision>
  <dcterms:created xsi:type="dcterms:W3CDTF">2023-07-20T05:46:47Z</dcterms:created>
  <dcterms:modified xsi:type="dcterms:W3CDTF">2023-07-21T06:20:30Z</dcterms:modified>
</cp:coreProperties>
</file>